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3" r:id="rId6"/>
    <p:sldId id="270" r:id="rId7"/>
    <p:sldId id="269" r:id="rId8"/>
    <p:sldId id="260" r:id="rId9"/>
    <p:sldId id="264" r:id="rId10"/>
    <p:sldId id="265" r:id="rId11"/>
    <p:sldId id="261" r:id="rId12"/>
    <p:sldId id="266" r:id="rId13"/>
    <p:sldId id="276" r:id="rId14"/>
    <p:sldId id="277" r:id="rId15"/>
    <p:sldId id="278" r:id="rId16"/>
    <p:sldId id="279" r:id="rId17"/>
    <p:sldId id="280" r:id="rId18"/>
    <p:sldId id="267" r:id="rId19"/>
    <p:sldId id="271" r:id="rId20"/>
    <p:sldId id="272" r:id="rId21"/>
    <p:sldId id="273" r:id="rId22"/>
    <p:sldId id="262" r:id="rId23"/>
    <p:sldId id="275" r:id="rId24"/>
  </p:sldIdLst>
  <p:sldSz cx="12192000" cy="6858000"/>
  <p:notesSz cx="6858000" cy="9144000"/>
  <p:embeddedFontLst>
    <p:embeddedFont>
      <p:font typeface="맑은 고딕" panose="020B0503020000020004" pitchFamily="50" charset="-127"/>
      <p:regular r:id="rId26"/>
      <p:bold r:id="rId27"/>
    </p:embeddedFont>
    <p:embeddedFont>
      <p:font typeface="평창 평화체 Bold" panose="020B0803000000000000" pitchFamily="50" charset="-1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93" autoAdjust="0"/>
    <p:restoredTop sz="94660"/>
  </p:normalViewPr>
  <p:slideViewPr>
    <p:cSldViewPr snapToGrid="0">
      <p:cViewPr varScale="1">
        <p:scale>
          <a:sx n="94" d="100"/>
          <a:sy n="94" d="100"/>
        </p:scale>
        <p:origin x="8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FC740-DDCB-4B7B-99B7-C945743F24C1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47920-8269-4DF9-AF63-910DCF83E8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219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7549A9-856B-4FE1-2FA6-10A1F8B51A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53E344-7757-8BD2-C285-FC73DB158A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431AD5-A045-8515-A583-D346E6B68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B432-D385-4BCC-8137-EE06179608B1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1E921-10C5-C88A-0A7D-99E7E6638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A2179C-F7EE-FCB4-6D9E-08D7F35E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873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398C0-A938-D236-8656-D92605CDF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8C771F-9485-4F8D-AFA2-601CF8BE7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6B4CD9-5FD1-EFF1-FC56-C818D4B05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B1D2D-A4A2-4A41-9E6F-A35D8632043E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5C7FB1-7435-C4C9-D73E-70B94D6ED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921060-399B-5B73-E239-F2A548669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95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C75F76-2754-3403-A22A-35911A0A8F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13A288-3952-34E8-35AE-B30B17772D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BD472C-4852-9CFA-2F4A-EFCBDECF1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5FB3B-4538-43D4-8A2D-DACC9D536991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E8CE87-2126-AEEB-0232-EDC1C2654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CB3059-BE84-54D2-E293-E97DDA2B2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11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28E75-CA92-46F1-38DF-A27B967C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D8546B-307A-39DF-544D-E3A85DBB5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B7BE53-C057-74E7-F851-9A8475D99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90DB6-F756-41DC-B2A5-392D06BAF286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DA4F8A-4F5E-098E-50AA-E1A5BCA69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C183E7-E05F-C842-531D-2718A8F9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10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29EA7-351A-B393-0447-2B143CA6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A3C26D-839E-4DC9-0402-A2949ADF6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302650-0866-C6E6-03D5-15BCB1CD1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4CCF0-323F-46AA-AB11-7DAEFB52264E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5B03D-7C3E-D0DB-1D2F-A17A96D21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6C1EF5-1AEC-168A-AA2D-8F09211B9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123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837E0-6035-D3E2-AAFE-61A85C02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09AB44-A5CD-E2CC-4B2A-47ECBA94C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3AAF01-0CA8-7718-2C13-0F5019E69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E623FC-0881-C3C5-4597-21C4AA68C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391E-2DC5-4EE3-A563-6874D947D01F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97F918-2F7B-90D8-698E-778106FF4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EBA6D9-BAFC-94E7-A0EA-B708B63C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236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D4DB6-D086-33DE-1D0A-8F5A4047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F63EA3-316B-DEB5-1209-5A589842A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130CB6-7D53-B3AB-205E-B0A9DEBEE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F4836-CA62-41D2-918E-A5C879C498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F1F981-1392-0FBE-7A15-2802DD155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4AE662A-7236-3AA0-21CD-A98DA93DA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FC7D6-4C22-47F1-AC2E-42ED39BBA6B4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48B29F-745F-B1CD-659C-14358FCA1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EF00BD-3469-FF90-3FD7-A65916480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315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EB950-3B49-F153-A7E2-7335BC15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382ED7-4270-2ADC-6640-6AFE728C3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C75C0-AAD4-412D-A3B9-6CF52E2E86DB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5930D68-F731-8A37-1249-AF77B2846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75ADFF-00FA-F0D2-8B5B-680AD4A02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618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F9D2E8-404F-A323-A248-483156389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A68AA-71B8-4B6F-9DD4-5B0B1CE02FF5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13A25F-5D38-2508-E88B-136171B1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17436B-5080-78CD-37F6-72264CD9E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668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869B9-116F-29A8-FC2D-D02C764CF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39A0BF-F023-4CE8-A92F-C54EA7458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7361B1-AE41-9CC0-F74C-B0EF52C13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FB5972-4A64-A62A-2BF0-F26B890F3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631DE-3544-4C5F-89A0-295050CFD08F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1C341C-615E-3B09-C92D-E51B7666F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1202D6-C637-A4DE-8C3E-144D3D365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454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9DA2E7-AC2F-3CD7-A74F-9D31ED76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EB268B9-18A0-1886-0B98-90EE726420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4C4911-EE0D-8A10-6FE6-A82935B25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35DAD4-8032-3E13-3C5F-5F46DE053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1089F-79AF-4A68-8B4A-240F78A4A883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E2481A-D161-A2DA-3475-5CDD2F936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BD31F6-6E50-C17F-F0BC-77874B59D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41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E5BEA2-A849-C6E5-990F-043A1FDD9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6EA953-A13F-D11F-16F9-A143E738C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095A39-2D91-6C7F-C7E4-7559D57D46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D6606-4738-40DA-B454-82EBFFC6F30A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BA4C4C-32EA-7A2B-9EFB-600043591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138A2A-5AF3-C907-CB7A-BD0C995D9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78CC9-FB5A-431B-8FF8-16BAD4FF0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37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D07A42-D06E-1508-E4FB-5D49C3DC5A28}"/>
              </a:ext>
            </a:extLst>
          </p:cNvPr>
          <p:cNvSpPr txBox="1"/>
          <p:nvPr/>
        </p:nvSpPr>
        <p:spPr>
          <a:xfrm>
            <a:off x="0" y="1632374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atin typeface="평창 평화체 Bold" panose="020B0803000000000000" pitchFamily="50" charset="-127"/>
                <a:ea typeface="평창 평화체 Bold" panose="020B0803000000000000" pitchFamily="50" charset="-127"/>
              </a:rPr>
              <a:t>감정 인식 및 </a:t>
            </a:r>
            <a:r>
              <a:rPr lang="en-US" altLang="ko-KR" sz="6000" dirty="0">
                <a:latin typeface="평창 평화체 Bold" panose="020B0803000000000000" pitchFamily="50" charset="-127"/>
                <a:ea typeface="평창 평화체 Bold" panose="020B0803000000000000" pitchFamily="50" charset="-127"/>
              </a:rPr>
              <a:t>MBTI </a:t>
            </a:r>
            <a:r>
              <a:rPr lang="ko-KR" altLang="en-US" sz="6000" dirty="0">
                <a:latin typeface="평창 평화체 Bold" panose="020B0803000000000000" pitchFamily="50" charset="-127"/>
                <a:ea typeface="평창 평화체 Bold" panose="020B0803000000000000" pitchFamily="50" charset="-127"/>
              </a:rPr>
              <a:t>분석 </a:t>
            </a:r>
            <a:r>
              <a:rPr lang="en-US" altLang="ko-KR" sz="6000" dirty="0" err="1">
                <a:latin typeface="평창 평화체 Bold" panose="020B0803000000000000" pitchFamily="50" charset="-127"/>
                <a:ea typeface="평창 평화체 Bold" panose="020B0803000000000000" pitchFamily="50" charset="-127"/>
              </a:rPr>
              <a:t>ChatBot</a:t>
            </a:r>
            <a:endParaRPr lang="ko-KR" altLang="en-US" sz="6000" dirty="0">
              <a:latin typeface="평창 평화체 Bold" panose="020B0803000000000000" pitchFamily="50" charset="-127"/>
              <a:ea typeface="평창 평화체 Bold" panose="020B08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F32CB5-A8E5-E9F5-2839-8C55EC439891}"/>
              </a:ext>
            </a:extLst>
          </p:cNvPr>
          <p:cNvSpPr txBox="1"/>
          <p:nvPr/>
        </p:nvSpPr>
        <p:spPr>
          <a:xfrm>
            <a:off x="10369974" y="4870027"/>
            <a:ext cx="1544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ko-KR" altLang="en-US" dirty="0" err="1"/>
              <a:t>김신혁</a:t>
            </a:r>
            <a:endParaRPr lang="en-US" altLang="ko-KR" dirty="0"/>
          </a:p>
          <a:p>
            <a:pPr algn="r"/>
            <a:r>
              <a:rPr lang="ko-KR" altLang="en-US" dirty="0"/>
              <a:t>이수성</a:t>
            </a:r>
            <a:endParaRPr lang="en-US" altLang="ko-KR" dirty="0"/>
          </a:p>
          <a:p>
            <a:pPr algn="r"/>
            <a:r>
              <a:rPr lang="ko-KR" altLang="en-US" dirty="0"/>
              <a:t>신동훈</a:t>
            </a:r>
            <a:endParaRPr lang="en-US" altLang="ko-KR" dirty="0"/>
          </a:p>
          <a:p>
            <a:pPr algn="r"/>
            <a:r>
              <a:rPr lang="ko-KR" altLang="en-US" dirty="0"/>
              <a:t>정선호</a:t>
            </a:r>
            <a:endParaRPr lang="en-US" altLang="ko-KR" dirty="0"/>
          </a:p>
          <a:p>
            <a:pPr algn="r"/>
            <a:r>
              <a:rPr lang="ko-KR" altLang="en-US" dirty="0"/>
              <a:t>최은지</a:t>
            </a:r>
          </a:p>
        </p:txBody>
      </p:sp>
      <p:pic>
        <p:nvPicPr>
          <p:cNvPr id="2050" name="Picture 2" descr="로봇이 인류를 지배하는 세상 올까?">
            <a:extLst>
              <a:ext uri="{FF2B5EF4-FFF2-40B4-BE49-F238E27FC236}">
                <a16:creationId xmlns:a16="http://schemas.microsoft.com/office/drawing/2014/main" id="{93474A50-3209-2323-F5D9-CEA4D4C80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1900"/>
            <a:ext cx="22860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850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582FCF-111B-6F34-6FEC-7970EFDBEBA9}"/>
              </a:ext>
            </a:extLst>
          </p:cNvPr>
          <p:cNvSpPr txBox="1"/>
          <p:nvPr/>
        </p:nvSpPr>
        <p:spPr>
          <a:xfrm>
            <a:off x="121919" y="178306"/>
            <a:ext cx="4842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3. </a:t>
            </a:r>
            <a:r>
              <a:rPr lang="ko-KR" altLang="en-US" sz="3200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222601-FA02-E1FF-2099-86371D44B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7" name="그림 6" descr="텍스트, 도표, 평면도, 평행이(가) 표시된 사진&#10;&#10;자동 생성된 설명">
            <a:extLst>
              <a:ext uri="{FF2B5EF4-FFF2-40B4-BE49-F238E27FC236}">
                <a16:creationId xmlns:a16="http://schemas.microsoft.com/office/drawing/2014/main" id="{32FC3949-98C5-BA81-BF10-5CBB6D38D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16322" r="13419" b="4598"/>
          <a:stretch/>
        </p:blipFill>
        <p:spPr>
          <a:xfrm>
            <a:off x="3790293" y="435626"/>
            <a:ext cx="4611414" cy="6422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4837E9-DF66-5CE4-D9E1-61498E2CC753}"/>
              </a:ext>
            </a:extLst>
          </p:cNvPr>
          <p:cNvSpPr txBox="1"/>
          <p:nvPr/>
        </p:nvSpPr>
        <p:spPr>
          <a:xfrm>
            <a:off x="560493" y="743579"/>
            <a:ext cx="2771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클래스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941511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32CB5-A8E5-E9F5-2839-8C55EC439891}"/>
              </a:ext>
            </a:extLst>
          </p:cNvPr>
          <p:cNvSpPr txBox="1"/>
          <p:nvPr/>
        </p:nvSpPr>
        <p:spPr>
          <a:xfrm>
            <a:off x="2541693" y="5644257"/>
            <a:ext cx="744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학습</a:t>
            </a:r>
            <a:r>
              <a:rPr lang="en-US" altLang="ko-KR" sz="3200" dirty="0"/>
              <a:t>:</a:t>
            </a:r>
            <a:r>
              <a:rPr lang="ko-KR" altLang="en-US" sz="3200" dirty="0"/>
              <a:t>검증</a:t>
            </a:r>
            <a:r>
              <a:rPr lang="en-US" altLang="ko-KR" sz="3200" dirty="0"/>
              <a:t>:</a:t>
            </a:r>
            <a:r>
              <a:rPr lang="ko-KR" altLang="en-US" sz="3200" dirty="0"/>
              <a:t>테스트 </a:t>
            </a:r>
            <a:r>
              <a:rPr lang="en-US" altLang="ko-KR" sz="3200" dirty="0"/>
              <a:t>= 7:2:1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82FCF-111B-6F34-6FEC-7970EFDBEBA9}"/>
              </a:ext>
            </a:extLst>
          </p:cNvPr>
          <p:cNvSpPr txBox="1"/>
          <p:nvPr/>
        </p:nvSpPr>
        <p:spPr>
          <a:xfrm>
            <a:off x="121919" y="178306"/>
            <a:ext cx="4842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4. </a:t>
            </a:r>
            <a:r>
              <a:rPr lang="ko-KR" altLang="en-US" sz="3200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5E5800C-F791-B1C1-244C-93266FB67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792DC-7730-A84E-B642-860C11618EF7}"/>
              </a:ext>
            </a:extLst>
          </p:cNvPr>
          <p:cNvSpPr txBox="1"/>
          <p:nvPr/>
        </p:nvSpPr>
        <p:spPr>
          <a:xfrm>
            <a:off x="560493" y="743579"/>
            <a:ext cx="2081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CNN </a:t>
            </a:r>
            <a:r>
              <a:rPr lang="ko-KR" altLang="en-US" sz="2400" dirty="0"/>
              <a:t>학습</a:t>
            </a:r>
          </a:p>
        </p:txBody>
      </p:sp>
      <p:pic>
        <p:nvPicPr>
          <p:cNvPr id="7" name="그림 6" descr="텍스트, 라인, 폰트, 번호이(가) 표시된 사진&#10;&#10;자동 생성된 설명">
            <a:extLst>
              <a:ext uri="{FF2B5EF4-FFF2-40B4-BE49-F238E27FC236}">
                <a16:creationId xmlns:a16="http://schemas.microsoft.com/office/drawing/2014/main" id="{24BD1EF2-FD55-C73C-365A-220EE733F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1" y="2042719"/>
            <a:ext cx="11922018" cy="277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09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32CB5-A8E5-E9F5-2839-8C55EC439891}"/>
              </a:ext>
            </a:extLst>
          </p:cNvPr>
          <p:cNvSpPr txBox="1"/>
          <p:nvPr/>
        </p:nvSpPr>
        <p:spPr>
          <a:xfrm>
            <a:off x="1" y="6228775"/>
            <a:ext cx="1476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결과</a:t>
            </a:r>
            <a:r>
              <a:rPr lang="en-US" altLang="ko-KR" sz="3200" dirty="0"/>
              <a:t>1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82FCF-111B-6F34-6FEC-7970EFDBEBA9}"/>
              </a:ext>
            </a:extLst>
          </p:cNvPr>
          <p:cNvSpPr txBox="1"/>
          <p:nvPr/>
        </p:nvSpPr>
        <p:spPr>
          <a:xfrm>
            <a:off x="121919" y="178306"/>
            <a:ext cx="4842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4. </a:t>
            </a:r>
            <a:r>
              <a:rPr lang="ko-KR" altLang="en-US" sz="3200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5E5800C-F791-B1C1-244C-93266FB67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792DC-7730-A84E-B642-860C11618EF7}"/>
              </a:ext>
            </a:extLst>
          </p:cNvPr>
          <p:cNvSpPr txBox="1"/>
          <p:nvPr/>
        </p:nvSpPr>
        <p:spPr>
          <a:xfrm>
            <a:off x="121920" y="1089019"/>
            <a:ext cx="1354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로컬</a:t>
            </a:r>
            <a:endParaRPr lang="en-US" altLang="ko-KR" sz="2400" dirty="0"/>
          </a:p>
          <a:p>
            <a:pPr algn="ctr"/>
            <a:r>
              <a:rPr lang="ko-KR" altLang="en-US" sz="2400" dirty="0"/>
              <a:t>실행</a:t>
            </a:r>
            <a:endParaRPr lang="en-US" altLang="ko-KR" sz="2400" dirty="0"/>
          </a:p>
          <a:p>
            <a:pPr algn="ctr"/>
            <a:r>
              <a:rPr lang="ko-KR" altLang="en-US" sz="2400" dirty="0"/>
              <a:t>결과</a:t>
            </a:r>
          </a:p>
        </p:txBody>
      </p:sp>
      <p:pic>
        <p:nvPicPr>
          <p:cNvPr id="10" name="그림 9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49E90BA4-200E-834F-53DD-EFD71CFDC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133350"/>
            <a:ext cx="912495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63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32CB5-A8E5-E9F5-2839-8C55EC439891}"/>
              </a:ext>
            </a:extLst>
          </p:cNvPr>
          <p:cNvSpPr txBox="1"/>
          <p:nvPr/>
        </p:nvSpPr>
        <p:spPr>
          <a:xfrm>
            <a:off x="1" y="6228775"/>
            <a:ext cx="1476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결과</a:t>
            </a:r>
            <a:r>
              <a:rPr lang="en-US" altLang="ko-KR" sz="3200" dirty="0"/>
              <a:t>2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82FCF-111B-6F34-6FEC-7970EFDBEBA9}"/>
              </a:ext>
            </a:extLst>
          </p:cNvPr>
          <p:cNvSpPr txBox="1"/>
          <p:nvPr/>
        </p:nvSpPr>
        <p:spPr>
          <a:xfrm>
            <a:off x="121919" y="178306"/>
            <a:ext cx="4842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4. </a:t>
            </a:r>
            <a:r>
              <a:rPr lang="ko-KR" altLang="en-US" sz="3200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5E5800C-F791-B1C1-244C-93266FB67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792DC-7730-A84E-B642-860C11618EF7}"/>
              </a:ext>
            </a:extLst>
          </p:cNvPr>
          <p:cNvSpPr txBox="1"/>
          <p:nvPr/>
        </p:nvSpPr>
        <p:spPr>
          <a:xfrm>
            <a:off x="121920" y="1089019"/>
            <a:ext cx="1354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로컬</a:t>
            </a:r>
            <a:endParaRPr lang="en-US" altLang="ko-KR" sz="2400" dirty="0"/>
          </a:p>
          <a:p>
            <a:pPr algn="ctr"/>
            <a:r>
              <a:rPr lang="ko-KR" altLang="en-US" sz="2400" dirty="0"/>
              <a:t>실행</a:t>
            </a:r>
            <a:endParaRPr lang="en-US" altLang="ko-KR" sz="2400" dirty="0"/>
          </a:p>
          <a:p>
            <a:pPr algn="ctr"/>
            <a:r>
              <a:rPr lang="ko-KR" altLang="en-US" sz="2400" dirty="0"/>
              <a:t>결과</a:t>
            </a:r>
          </a:p>
        </p:txBody>
      </p:sp>
      <p:pic>
        <p:nvPicPr>
          <p:cNvPr id="7" name="그림 6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89C15E13-DA13-C10E-10CE-53454ADA7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133350"/>
            <a:ext cx="912495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31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32CB5-A8E5-E9F5-2839-8C55EC439891}"/>
              </a:ext>
            </a:extLst>
          </p:cNvPr>
          <p:cNvSpPr txBox="1"/>
          <p:nvPr/>
        </p:nvSpPr>
        <p:spPr>
          <a:xfrm>
            <a:off x="1" y="6228775"/>
            <a:ext cx="1476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결과</a:t>
            </a:r>
            <a:r>
              <a:rPr lang="en-US" altLang="ko-KR" sz="3200" dirty="0"/>
              <a:t>3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82FCF-111B-6F34-6FEC-7970EFDBEBA9}"/>
              </a:ext>
            </a:extLst>
          </p:cNvPr>
          <p:cNvSpPr txBox="1"/>
          <p:nvPr/>
        </p:nvSpPr>
        <p:spPr>
          <a:xfrm>
            <a:off x="121919" y="178306"/>
            <a:ext cx="4842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4. </a:t>
            </a:r>
            <a:r>
              <a:rPr lang="ko-KR" altLang="en-US" sz="3200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5E5800C-F791-B1C1-244C-93266FB67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792DC-7730-A84E-B642-860C11618EF7}"/>
              </a:ext>
            </a:extLst>
          </p:cNvPr>
          <p:cNvSpPr txBox="1"/>
          <p:nvPr/>
        </p:nvSpPr>
        <p:spPr>
          <a:xfrm>
            <a:off x="121920" y="1089019"/>
            <a:ext cx="1354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로컬</a:t>
            </a:r>
            <a:endParaRPr lang="en-US" altLang="ko-KR" sz="2400" dirty="0"/>
          </a:p>
          <a:p>
            <a:pPr algn="ctr"/>
            <a:r>
              <a:rPr lang="ko-KR" altLang="en-US" sz="2400" dirty="0"/>
              <a:t>실행</a:t>
            </a:r>
            <a:endParaRPr lang="en-US" altLang="ko-KR" sz="2400" dirty="0"/>
          </a:p>
          <a:p>
            <a:pPr algn="ctr"/>
            <a:r>
              <a:rPr lang="ko-KR" altLang="en-US" sz="2400" dirty="0"/>
              <a:t>결과</a:t>
            </a:r>
          </a:p>
        </p:txBody>
      </p:sp>
      <p:pic>
        <p:nvPicPr>
          <p:cNvPr id="8" name="그림 7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BA50A132-AF3F-286E-5486-37EC19CFC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133350"/>
            <a:ext cx="912495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88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32CB5-A8E5-E9F5-2839-8C55EC439891}"/>
              </a:ext>
            </a:extLst>
          </p:cNvPr>
          <p:cNvSpPr txBox="1"/>
          <p:nvPr/>
        </p:nvSpPr>
        <p:spPr>
          <a:xfrm>
            <a:off x="1" y="6228775"/>
            <a:ext cx="1476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결과</a:t>
            </a:r>
            <a:r>
              <a:rPr lang="en-US" altLang="ko-KR" sz="3200" dirty="0"/>
              <a:t>1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82FCF-111B-6F34-6FEC-7970EFDBEBA9}"/>
              </a:ext>
            </a:extLst>
          </p:cNvPr>
          <p:cNvSpPr txBox="1"/>
          <p:nvPr/>
        </p:nvSpPr>
        <p:spPr>
          <a:xfrm>
            <a:off x="121919" y="178306"/>
            <a:ext cx="4842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4. </a:t>
            </a:r>
            <a:r>
              <a:rPr lang="ko-KR" altLang="en-US" sz="3200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5E5800C-F791-B1C1-244C-93266FB67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792DC-7730-A84E-B642-860C11618EF7}"/>
              </a:ext>
            </a:extLst>
          </p:cNvPr>
          <p:cNvSpPr txBox="1"/>
          <p:nvPr/>
        </p:nvSpPr>
        <p:spPr>
          <a:xfrm>
            <a:off x="121920" y="1089019"/>
            <a:ext cx="1354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네이버</a:t>
            </a:r>
            <a:endParaRPr lang="en-US" altLang="ko-KR" sz="2400" dirty="0"/>
          </a:p>
          <a:p>
            <a:pPr algn="ctr"/>
            <a:r>
              <a:rPr lang="ko-KR" altLang="en-US" sz="2400" dirty="0"/>
              <a:t>톡톡</a:t>
            </a:r>
          </a:p>
        </p:txBody>
      </p:sp>
      <p:pic>
        <p:nvPicPr>
          <p:cNvPr id="7" name="그림 6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9A46BE90-A501-E8D9-D1F5-5F357B551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477" y="0"/>
            <a:ext cx="9651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52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32CB5-A8E5-E9F5-2839-8C55EC439891}"/>
              </a:ext>
            </a:extLst>
          </p:cNvPr>
          <p:cNvSpPr txBox="1"/>
          <p:nvPr/>
        </p:nvSpPr>
        <p:spPr>
          <a:xfrm>
            <a:off x="1" y="6228775"/>
            <a:ext cx="1476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결과</a:t>
            </a:r>
            <a:r>
              <a:rPr lang="en-US" altLang="ko-KR" sz="3200" dirty="0"/>
              <a:t>2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82FCF-111B-6F34-6FEC-7970EFDBEBA9}"/>
              </a:ext>
            </a:extLst>
          </p:cNvPr>
          <p:cNvSpPr txBox="1"/>
          <p:nvPr/>
        </p:nvSpPr>
        <p:spPr>
          <a:xfrm>
            <a:off x="121919" y="178306"/>
            <a:ext cx="4842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4. </a:t>
            </a:r>
            <a:r>
              <a:rPr lang="ko-KR" altLang="en-US" sz="3200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5E5800C-F791-B1C1-244C-93266FB67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792DC-7730-A84E-B642-860C11618EF7}"/>
              </a:ext>
            </a:extLst>
          </p:cNvPr>
          <p:cNvSpPr txBox="1"/>
          <p:nvPr/>
        </p:nvSpPr>
        <p:spPr>
          <a:xfrm>
            <a:off x="121920" y="1089019"/>
            <a:ext cx="1354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네이버</a:t>
            </a:r>
            <a:endParaRPr lang="en-US" altLang="ko-KR" sz="2400" dirty="0"/>
          </a:p>
          <a:p>
            <a:pPr algn="ctr"/>
            <a:r>
              <a:rPr lang="ko-KR" altLang="en-US" sz="2400" dirty="0"/>
              <a:t>톡톡</a:t>
            </a:r>
          </a:p>
        </p:txBody>
      </p:sp>
      <p:pic>
        <p:nvPicPr>
          <p:cNvPr id="8" name="그림 7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1302F93B-5C35-B447-C9CE-0654BEB6B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477" y="0"/>
            <a:ext cx="9651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68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32CB5-A8E5-E9F5-2839-8C55EC439891}"/>
              </a:ext>
            </a:extLst>
          </p:cNvPr>
          <p:cNvSpPr txBox="1"/>
          <p:nvPr/>
        </p:nvSpPr>
        <p:spPr>
          <a:xfrm>
            <a:off x="1" y="6228775"/>
            <a:ext cx="1476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결과</a:t>
            </a:r>
            <a:r>
              <a:rPr lang="en-US" altLang="ko-KR" sz="3200" dirty="0"/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82FCF-111B-6F34-6FEC-7970EFDBEBA9}"/>
              </a:ext>
            </a:extLst>
          </p:cNvPr>
          <p:cNvSpPr txBox="1"/>
          <p:nvPr/>
        </p:nvSpPr>
        <p:spPr>
          <a:xfrm>
            <a:off x="121919" y="178306"/>
            <a:ext cx="4842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4. </a:t>
            </a:r>
            <a:r>
              <a:rPr lang="ko-KR" altLang="en-US" sz="3200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5E5800C-F791-B1C1-244C-93266FB67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792DC-7730-A84E-B642-860C11618EF7}"/>
              </a:ext>
            </a:extLst>
          </p:cNvPr>
          <p:cNvSpPr txBox="1"/>
          <p:nvPr/>
        </p:nvSpPr>
        <p:spPr>
          <a:xfrm>
            <a:off x="121920" y="1089019"/>
            <a:ext cx="1354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네이버</a:t>
            </a:r>
            <a:endParaRPr lang="en-US" altLang="ko-KR" sz="2400" dirty="0"/>
          </a:p>
          <a:p>
            <a:pPr algn="ctr"/>
            <a:r>
              <a:rPr lang="ko-KR" altLang="en-US" sz="2400" dirty="0"/>
              <a:t>톡톡</a:t>
            </a:r>
          </a:p>
        </p:txBody>
      </p:sp>
      <p:pic>
        <p:nvPicPr>
          <p:cNvPr id="10" name="그림 9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8F8FE309-8323-14C9-16D2-D6FA886A0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477" y="0"/>
            <a:ext cx="9651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24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32CB5-A8E5-E9F5-2839-8C55EC439891}"/>
              </a:ext>
            </a:extLst>
          </p:cNvPr>
          <p:cNvSpPr txBox="1"/>
          <p:nvPr/>
        </p:nvSpPr>
        <p:spPr>
          <a:xfrm>
            <a:off x="2541693" y="5644257"/>
            <a:ext cx="744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구름 </a:t>
            </a:r>
            <a:r>
              <a:rPr lang="en-US" altLang="ko-KR" sz="3200" dirty="0"/>
              <a:t>IDE’s</a:t>
            </a:r>
            <a:r>
              <a:rPr lang="ko-KR" altLang="en-US" sz="3200" dirty="0"/>
              <a:t> </a:t>
            </a:r>
            <a:r>
              <a:rPr lang="en-US" altLang="ko-KR" sz="3200" dirty="0"/>
              <a:t>Console Panel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82FCF-111B-6F34-6FEC-7970EFDBEBA9}"/>
              </a:ext>
            </a:extLst>
          </p:cNvPr>
          <p:cNvSpPr txBox="1"/>
          <p:nvPr/>
        </p:nvSpPr>
        <p:spPr>
          <a:xfrm>
            <a:off x="121919" y="178306"/>
            <a:ext cx="4842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4. </a:t>
            </a:r>
            <a:r>
              <a:rPr lang="ko-KR" altLang="en-US" sz="3200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5E5800C-F791-B1C1-244C-93266FB67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792DC-7730-A84E-B642-860C11618EF7}"/>
              </a:ext>
            </a:extLst>
          </p:cNvPr>
          <p:cNvSpPr txBox="1"/>
          <p:nvPr/>
        </p:nvSpPr>
        <p:spPr>
          <a:xfrm>
            <a:off x="560493" y="743579"/>
            <a:ext cx="3571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구름 </a:t>
            </a:r>
            <a:r>
              <a:rPr lang="en-US" altLang="ko-KR" sz="2400" dirty="0"/>
              <a:t>IDE </a:t>
            </a:r>
            <a:r>
              <a:rPr lang="ko-KR" altLang="en-US" sz="2400" dirty="0"/>
              <a:t>실행 결과</a:t>
            </a:r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EED1453-AF10-68C0-A285-260400829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562100"/>
            <a:ext cx="9334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87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32CB5-A8E5-E9F5-2839-8C55EC439891}"/>
              </a:ext>
            </a:extLst>
          </p:cNvPr>
          <p:cNvSpPr txBox="1"/>
          <p:nvPr/>
        </p:nvSpPr>
        <p:spPr>
          <a:xfrm>
            <a:off x="2541693" y="5644257"/>
            <a:ext cx="744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결과</a:t>
            </a:r>
            <a:r>
              <a:rPr lang="en-US" altLang="ko-KR" sz="3200" dirty="0"/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82FCF-111B-6F34-6FEC-7970EFDBEBA9}"/>
              </a:ext>
            </a:extLst>
          </p:cNvPr>
          <p:cNvSpPr txBox="1"/>
          <p:nvPr/>
        </p:nvSpPr>
        <p:spPr>
          <a:xfrm>
            <a:off x="121919" y="178306"/>
            <a:ext cx="4842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4. </a:t>
            </a:r>
            <a:r>
              <a:rPr lang="ko-KR" altLang="en-US" sz="3200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5E5800C-F791-B1C1-244C-93266FB67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792DC-7730-A84E-B642-860C11618EF7}"/>
              </a:ext>
            </a:extLst>
          </p:cNvPr>
          <p:cNvSpPr txBox="1"/>
          <p:nvPr/>
        </p:nvSpPr>
        <p:spPr>
          <a:xfrm>
            <a:off x="560493" y="743579"/>
            <a:ext cx="383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네이버톡톡</a:t>
            </a:r>
            <a:r>
              <a:rPr lang="en-US" altLang="ko-KR" sz="2400" dirty="0"/>
              <a:t> – </a:t>
            </a:r>
            <a:r>
              <a:rPr lang="ko-KR" altLang="en-US" sz="2400" dirty="0"/>
              <a:t>감정 변화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BAA0A7-FEBB-E06E-C6A1-56D940AA6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5286" y="1205244"/>
            <a:ext cx="6653319" cy="412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52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32CB5-A8E5-E9F5-2839-8C55EC439891}"/>
              </a:ext>
            </a:extLst>
          </p:cNvPr>
          <p:cNvSpPr txBox="1"/>
          <p:nvPr/>
        </p:nvSpPr>
        <p:spPr>
          <a:xfrm>
            <a:off x="5059678" y="1905506"/>
            <a:ext cx="43755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   목차   </a:t>
            </a:r>
            <a:endParaRPr lang="en-US" altLang="ko-KR" sz="3200" dirty="0"/>
          </a:p>
          <a:p>
            <a:pPr marL="342900" indent="-342900">
              <a:buAutoNum type="arabicPeriod"/>
            </a:pPr>
            <a:r>
              <a:rPr lang="ko-KR" altLang="en-US" sz="3200" dirty="0"/>
              <a:t> 프로젝트 개요</a:t>
            </a:r>
            <a:endParaRPr lang="en-US" altLang="ko-KR" sz="3200" dirty="0"/>
          </a:p>
          <a:p>
            <a:pPr marL="342900" indent="-342900">
              <a:buAutoNum type="arabicPeriod"/>
            </a:pPr>
            <a:r>
              <a:rPr lang="ko-KR" altLang="en-US" sz="3200" dirty="0"/>
              <a:t> 팀 구성원 역할 소개</a:t>
            </a:r>
            <a:endParaRPr lang="en-US" altLang="ko-KR" sz="3200" dirty="0"/>
          </a:p>
          <a:p>
            <a:pPr marL="342900" indent="-342900">
              <a:buAutoNum type="arabicPeriod"/>
            </a:pPr>
            <a:r>
              <a:rPr lang="ko-KR" altLang="en-US" sz="3200" dirty="0"/>
              <a:t> 프로젝트 수행절차</a:t>
            </a:r>
            <a:endParaRPr lang="en-US" altLang="ko-KR" sz="3200" dirty="0"/>
          </a:p>
          <a:p>
            <a:pPr marL="342900" indent="-342900">
              <a:buAutoNum type="arabicPeriod"/>
            </a:pPr>
            <a:r>
              <a:rPr lang="ko-KR" altLang="en-US" sz="3200" dirty="0"/>
              <a:t> 프로젝트 수행결과</a:t>
            </a:r>
            <a:endParaRPr lang="en-US" altLang="ko-KR" sz="3200" dirty="0"/>
          </a:p>
          <a:p>
            <a:pPr marL="342900" indent="-342900">
              <a:buAutoNum type="arabicPeriod"/>
            </a:pPr>
            <a:r>
              <a:rPr lang="ko-KR" altLang="en-US" sz="3200" dirty="0"/>
              <a:t> 자체 평가의견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82FCF-111B-6F34-6FEC-7970EFDBEBA9}"/>
              </a:ext>
            </a:extLst>
          </p:cNvPr>
          <p:cNvSpPr txBox="1"/>
          <p:nvPr/>
        </p:nvSpPr>
        <p:spPr>
          <a:xfrm>
            <a:off x="1639145" y="1905506"/>
            <a:ext cx="34205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3200" dirty="0"/>
          </a:p>
          <a:p>
            <a:pPr algn="r"/>
            <a:r>
              <a:rPr lang="en-US" altLang="ko-KR" sz="3200" dirty="0"/>
              <a:t>p. 03 -</a:t>
            </a:r>
          </a:p>
          <a:p>
            <a:pPr algn="r"/>
            <a:r>
              <a:rPr lang="en-US" altLang="ko-KR" sz="3200" dirty="0"/>
              <a:t>p. 04 -</a:t>
            </a:r>
          </a:p>
          <a:p>
            <a:pPr algn="r"/>
            <a:r>
              <a:rPr lang="en-US" altLang="ko-KR" sz="3200" dirty="0"/>
              <a:t>p. 05 -</a:t>
            </a:r>
          </a:p>
          <a:p>
            <a:pPr algn="r"/>
            <a:r>
              <a:rPr lang="en-US" altLang="ko-KR" sz="3200" dirty="0"/>
              <a:t>p. 11 -</a:t>
            </a:r>
          </a:p>
          <a:p>
            <a:pPr algn="r"/>
            <a:r>
              <a:rPr lang="en-US" altLang="ko-KR" sz="3200" dirty="0"/>
              <a:t>p. 22 -</a:t>
            </a:r>
            <a:endParaRPr lang="ko-KR" altLang="en-US" sz="32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AC0E4A-215F-4208-D66F-3969578F6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388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32CB5-A8E5-E9F5-2839-8C55EC439891}"/>
              </a:ext>
            </a:extLst>
          </p:cNvPr>
          <p:cNvSpPr txBox="1"/>
          <p:nvPr/>
        </p:nvSpPr>
        <p:spPr>
          <a:xfrm>
            <a:off x="2541693" y="5644257"/>
            <a:ext cx="744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결과</a:t>
            </a:r>
            <a:r>
              <a:rPr lang="en-US" altLang="ko-KR" sz="3200" dirty="0"/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82FCF-111B-6F34-6FEC-7970EFDBEBA9}"/>
              </a:ext>
            </a:extLst>
          </p:cNvPr>
          <p:cNvSpPr txBox="1"/>
          <p:nvPr/>
        </p:nvSpPr>
        <p:spPr>
          <a:xfrm>
            <a:off x="121919" y="178306"/>
            <a:ext cx="4842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4. </a:t>
            </a:r>
            <a:r>
              <a:rPr lang="ko-KR" altLang="en-US" sz="3200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5E5800C-F791-B1C1-244C-93266FB67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BAA0A7-FEBB-E06E-C6A1-56D940AA6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5286" y="1328426"/>
            <a:ext cx="6653319" cy="3880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22F521-9D2C-0C67-6B81-C49B393B934C}"/>
              </a:ext>
            </a:extLst>
          </p:cNvPr>
          <p:cNvSpPr txBox="1"/>
          <p:nvPr/>
        </p:nvSpPr>
        <p:spPr>
          <a:xfrm>
            <a:off x="560493" y="743579"/>
            <a:ext cx="383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네이버톡톡</a:t>
            </a:r>
            <a:r>
              <a:rPr lang="en-US" altLang="ko-KR" sz="2400" dirty="0"/>
              <a:t> – </a:t>
            </a:r>
            <a:r>
              <a:rPr lang="ko-KR" altLang="en-US" sz="2400" dirty="0"/>
              <a:t>감정 변화</a:t>
            </a:r>
          </a:p>
        </p:txBody>
      </p:sp>
    </p:spTree>
    <p:extLst>
      <p:ext uri="{BB962C8B-B14F-4D97-AF65-F5344CB8AC3E}">
        <p14:creationId xmlns:p14="http://schemas.microsoft.com/office/powerpoint/2010/main" val="4245255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32CB5-A8E5-E9F5-2839-8C55EC439891}"/>
              </a:ext>
            </a:extLst>
          </p:cNvPr>
          <p:cNvSpPr txBox="1"/>
          <p:nvPr/>
        </p:nvSpPr>
        <p:spPr>
          <a:xfrm>
            <a:off x="2541693" y="5644257"/>
            <a:ext cx="7440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결과</a:t>
            </a:r>
            <a:r>
              <a:rPr lang="en-US" altLang="ko-KR" sz="3200" dirty="0"/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82FCF-111B-6F34-6FEC-7970EFDBEBA9}"/>
              </a:ext>
            </a:extLst>
          </p:cNvPr>
          <p:cNvSpPr txBox="1"/>
          <p:nvPr/>
        </p:nvSpPr>
        <p:spPr>
          <a:xfrm>
            <a:off x="121919" y="178306"/>
            <a:ext cx="4842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4. </a:t>
            </a:r>
            <a:r>
              <a:rPr lang="ko-KR" altLang="en-US" sz="3200" dirty="0"/>
              <a:t>프로젝트 수행결과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5E5800C-F791-B1C1-244C-93266FB67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BAA0A7-FEBB-E06E-C6A1-56D940AA6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0394" y="1328426"/>
            <a:ext cx="6383103" cy="3880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16604A-2081-81B6-8D30-49519F0FA51C}"/>
              </a:ext>
            </a:extLst>
          </p:cNvPr>
          <p:cNvSpPr txBox="1"/>
          <p:nvPr/>
        </p:nvSpPr>
        <p:spPr>
          <a:xfrm>
            <a:off x="560493" y="743579"/>
            <a:ext cx="383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네이버톡톡</a:t>
            </a:r>
            <a:r>
              <a:rPr lang="en-US" altLang="ko-KR" sz="2400" dirty="0"/>
              <a:t> – </a:t>
            </a:r>
            <a:r>
              <a:rPr lang="ko-KR" altLang="en-US" sz="2400" dirty="0"/>
              <a:t>감정 변화</a:t>
            </a:r>
          </a:p>
        </p:txBody>
      </p:sp>
    </p:spTree>
    <p:extLst>
      <p:ext uri="{BB962C8B-B14F-4D97-AF65-F5344CB8AC3E}">
        <p14:creationId xmlns:p14="http://schemas.microsoft.com/office/powerpoint/2010/main" val="1839850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582FCF-111B-6F34-6FEC-7970EFDBEBA9}"/>
              </a:ext>
            </a:extLst>
          </p:cNvPr>
          <p:cNvSpPr txBox="1"/>
          <p:nvPr/>
        </p:nvSpPr>
        <p:spPr>
          <a:xfrm>
            <a:off x="121919" y="178306"/>
            <a:ext cx="4842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5. </a:t>
            </a:r>
            <a:r>
              <a:rPr lang="ko-KR" altLang="en-US" sz="3200" dirty="0"/>
              <a:t>자체 평가의견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B2330C-F7F8-6CE7-7015-295E803A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309ACD7-0F5F-66F5-916B-8D3BC435901E}"/>
              </a:ext>
            </a:extLst>
          </p:cNvPr>
          <p:cNvSpPr/>
          <p:nvPr/>
        </p:nvSpPr>
        <p:spPr>
          <a:xfrm>
            <a:off x="365760" y="1989558"/>
            <a:ext cx="1706880" cy="936000"/>
          </a:xfrm>
          <a:prstGeom prst="round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/>
              <a:t>이수성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F4C1844-D2F9-F4AC-8509-46A88B96848B}"/>
              </a:ext>
            </a:extLst>
          </p:cNvPr>
          <p:cNvSpPr/>
          <p:nvPr/>
        </p:nvSpPr>
        <p:spPr>
          <a:xfrm>
            <a:off x="365760" y="907626"/>
            <a:ext cx="1706880" cy="936000"/>
          </a:xfrm>
          <a:prstGeom prst="round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err="1"/>
              <a:t>김신혁</a:t>
            </a:r>
            <a:endParaRPr lang="ko-KR" altLang="en-US" sz="30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403ADDE-16DC-0360-C1D6-C305CB692E89}"/>
              </a:ext>
            </a:extLst>
          </p:cNvPr>
          <p:cNvSpPr/>
          <p:nvPr/>
        </p:nvSpPr>
        <p:spPr>
          <a:xfrm>
            <a:off x="365657" y="3071490"/>
            <a:ext cx="1706880" cy="936000"/>
          </a:xfrm>
          <a:prstGeom prst="round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/>
              <a:t>신동훈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1DDFA99-1F0A-E4CB-A29C-A5CB2D011008}"/>
              </a:ext>
            </a:extLst>
          </p:cNvPr>
          <p:cNvSpPr/>
          <p:nvPr/>
        </p:nvSpPr>
        <p:spPr>
          <a:xfrm>
            <a:off x="365657" y="4153422"/>
            <a:ext cx="1706880" cy="936000"/>
          </a:xfrm>
          <a:prstGeom prst="round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/>
              <a:t>정선호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247D6BE-8B3C-79DF-E807-4A6903F13480}"/>
              </a:ext>
            </a:extLst>
          </p:cNvPr>
          <p:cNvSpPr/>
          <p:nvPr/>
        </p:nvSpPr>
        <p:spPr>
          <a:xfrm>
            <a:off x="365657" y="5229801"/>
            <a:ext cx="1706880" cy="936000"/>
          </a:xfrm>
          <a:prstGeom prst="round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/>
              <a:t>최은지</a:t>
            </a:r>
          </a:p>
        </p:txBody>
      </p:sp>
      <p:sp>
        <p:nvSpPr>
          <p:cNvPr id="10" name="사각형: 둥근 대각선 방향 모서리 9">
            <a:extLst>
              <a:ext uri="{FF2B5EF4-FFF2-40B4-BE49-F238E27FC236}">
                <a16:creationId xmlns:a16="http://schemas.microsoft.com/office/drawing/2014/main" id="{E94A3D2A-C75C-8409-A152-5B0A4E7F48B6}"/>
              </a:ext>
            </a:extLst>
          </p:cNvPr>
          <p:cNvSpPr/>
          <p:nvPr/>
        </p:nvSpPr>
        <p:spPr>
          <a:xfrm>
            <a:off x="2492584" y="907625"/>
            <a:ext cx="9374400" cy="936000"/>
          </a:xfrm>
          <a:prstGeom prst="round2Diag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MBTI </a:t>
            </a:r>
            <a:r>
              <a:rPr lang="ko-KR" altLang="en-US" dirty="0"/>
              <a:t>로직을 만들면서 자료조사를 인터넷 커뮤니티에서 진행했는데 질이 뛰어나지 않은 데이터밖에 구하지 못한 점이 참 아쉬운 프로젝트였습니다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사각형: 둥근 대각선 방향 모서리 10">
            <a:extLst>
              <a:ext uri="{FF2B5EF4-FFF2-40B4-BE49-F238E27FC236}">
                <a16:creationId xmlns:a16="http://schemas.microsoft.com/office/drawing/2014/main" id="{FA3C6C70-065D-85EE-815B-AE2A30C4736A}"/>
              </a:ext>
            </a:extLst>
          </p:cNvPr>
          <p:cNvSpPr/>
          <p:nvPr/>
        </p:nvSpPr>
        <p:spPr>
          <a:xfrm>
            <a:off x="2492584" y="1988169"/>
            <a:ext cx="9374296" cy="936000"/>
          </a:xfrm>
          <a:prstGeom prst="round2Diag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CNN </a:t>
            </a:r>
            <a:r>
              <a:rPr lang="ko-KR" altLang="en-US" dirty="0"/>
              <a:t>학습을 진행함에 따라 매번 똑같은 학습이 아니라 미세하게 달라짐이 신기했습니다</a:t>
            </a:r>
          </a:p>
        </p:txBody>
      </p:sp>
      <p:sp>
        <p:nvSpPr>
          <p:cNvPr id="12" name="사각형: 둥근 대각선 방향 모서리 11">
            <a:extLst>
              <a:ext uri="{FF2B5EF4-FFF2-40B4-BE49-F238E27FC236}">
                <a16:creationId xmlns:a16="http://schemas.microsoft.com/office/drawing/2014/main" id="{FC411235-056A-DBC4-57AB-D46A12935D02}"/>
              </a:ext>
            </a:extLst>
          </p:cNvPr>
          <p:cNvSpPr/>
          <p:nvPr/>
        </p:nvSpPr>
        <p:spPr>
          <a:xfrm>
            <a:off x="2492480" y="3068713"/>
            <a:ext cx="9374400" cy="936000"/>
          </a:xfrm>
          <a:prstGeom prst="round2Diag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크롤링을</a:t>
            </a:r>
            <a:r>
              <a:rPr lang="ko-KR" altLang="en-US" dirty="0"/>
              <a:t> 위해 </a:t>
            </a:r>
            <a:r>
              <a:rPr lang="en-US" altLang="ko-KR" dirty="0"/>
              <a:t>R</a:t>
            </a:r>
            <a:r>
              <a:rPr lang="ko-KR" altLang="en-US" dirty="0"/>
              <a:t>언어를 사용하며 처음에는 어려웠지만 막상 해내는 모습을 보니 반 년간 열심히 잘 배웠구나 느끼는 계기가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id="{F4D505FD-0C07-3BC2-C3C9-1DA7C182239C}"/>
              </a:ext>
            </a:extLst>
          </p:cNvPr>
          <p:cNvSpPr/>
          <p:nvPr/>
        </p:nvSpPr>
        <p:spPr>
          <a:xfrm>
            <a:off x="2492480" y="4149257"/>
            <a:ext cx="9374400" cy="936000"/>
          </a:xfrm>
          <a:prstGeom prst="round2Diag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학습 모델을 만들기 위해 책을 여러 번 독회하고</a:t>
            </a:r>
            <a:r>
              <a:rPr lang="en-US" altLang="ko-KR" dirty="0"/>
              <a:t>, </a:t>
            </a:r>
            <a:r>
              <a:rPr lang="ko-KR" altLang="en-US" dirty="0"/>
              <a:t>개선하기 위해 다른 사람들의 코드를 읽어보는 시간이 정말 유익하고 </a:t>
            </a:r>
            <a:r>
              <a:rPr lang="ko-KR" altLang="en-US" dirty="0" err="1"/>
              <a:t>코딩력이</a:t>
            </a:r>
            <a:r>
              <a:rPr lang="ko-KR" altLang="en-US" dirty="0"/>
              <a:t> 자라는 체감이 느껴졌습니다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id="{3FDB86C1-9CEC-80CA-5DFA-9ABC7F057185}"/>
              </a:ext>
            </a:extLst>
          </p:cNvPr>
          <p:cNvSpPr/>
          <p:nvPr/>
        </p:nvSpPr>
        <p:spPr>
          <a:xfrm>
            <a:off x="2492480" y="5231188"/>
            <a:ext cx="9374400" cy="936000"/>
          </a:xfrm>
          <a:prstGeom prst="round2Diag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학기를 시작하며 맨 처음 접했던 </a:t>
            </a:r>
            <a:r>
              <a:rPr lang="en-US" altLang="ko-KR" dirty="0"/>
              <a:t>API</a:t>
            </a:r>
            <a:r>
              <a:rPr lang="ko-KR" altLang="en-US" dirty="0"/>
              <a:t>를 학기의 마지막으로 </a:t>
            </a:r>
            <a:r>
              <a:rPr lang="en-US" altLang="ko-KR" dirty="0"/>
              <a:t>API</a:t>
            </a:r>
            <a:r>
              <a:rPr lang="ko-KR" altLang="en-US" dirty="0"/>
              <a:t>를 담당하게 되면서 코딩의 아름다움과</a:t>
            </a:r>
            <a:r>
              <a:rPr lang="en-US" altLang="ko-KR" dirty="0"/>
              <a:t>, </a:t>
            </a:r>
            <a:r>
              <a:rPr lang="ko-KR" altLang="en-US" dirty="0"/>
              <a:t>지난번의 경험으로 이번 프로젝트에서는 무사히 한 사람의 몫을 수행함이 기뻤습니다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2820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32CB5-A8E5-E9F5-2839-8C55EC439891}"/>
              </a:ext>
            </a:extLst>
          </p:cNvPr>
          <p:cNvSpPr txBox="1"/>
          <p:nvPr/>
        </p:nvSpPr>
        <p:spPr>
          <a:xfrm>
            <a:off x="2375746" y="3136612"/>
            <a:ext cx="74405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err="1"/>
              <a:t>QnA</a:t>
            </a:r>
            <a:endParaRPr lang="en-US" altLang="ko-KR" sz="6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5E5800C-F791-B1C1-244C-93266FB67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54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32CB5-A8E5-E9F5-2839-8C55EC439891}"/>
              </a:ext>
            </a:extLst>
          </p:cNvPr>
          <p:cNvSpPr txBox="1"/>
          <p:nvPr/>
        </p:nvSpPr>
        <p:spPr>
          <a:xfrm>
            <a:off x="560493" y="743579"/>
            <a:ext cx="2081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주제 선정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82FCF-111B-6F34-6FEC-7970EFDBEBA9}"/>
              </a:ext>
            </a:extLst>
          </p:cNvPr>
          <p:cNvSpPr txBox="1"/>
          <p:nvPr/>
        </p:nvSpPr>
        <p:spPr>
          <a:xfrm>
            <a:off x="121920" y="178306"/>
            <a:ext cx="4246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ED6334-FA2E-8685-BDED-A98D8670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894863-A2D4-6EEC-C844-A22ED39E3141}"/>
              </a:ext>
            </a:extLst>
          </p:cNvPr>
          <p:cNvGrpSpPr/>
          <p:nvPr/>
        </p:nvGrpSpPr>
        <p:grpSpPr>
          <a:xfrm>
            <a:off x="3136053" y="1848765"/>
            <a:ext cx="5919893" cy="3160469"/>
            <a:chOff x="3034454" y="1848765"/>
            <a:chExt cx="5919893" cy="3160469"/>
          </a:xfrm>
        </p:grpSpPr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DD362844-8A66-CBE4-FA6D-5A2BD2DFBE58}"/>
                </a:ext>
              </a:extLst>
            </p:cNvPr>
            <p:cNvSpPr/>
            <p:nvPr/>
          </p:nvSpPr>
          <p:spPr>
            <a:xfrm>
              <a:off x="3034454" y="1848765"/>
              <a:ext cx="3718560" cy="988907"/>
            </a:xfrm>
            <a:prstGeom prst="homePlate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800" dirty="0"/>
                <a:t>감정 인식</a:t>
              </a:r>
            </a:p>
          </p:txBody>
        </p:sp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90A2A806-C1DF-006A-24BC-00BCC5E9B6A1}"/>
                </a:ext>
              </a:extLst>
            </p:cNvPr>
            <p:cNvSpPr/>
            <p:nvPr/>
          </p:nvSpPr>
          <p:spPr>
            <a:xfrm>
              <a:off x="3034454" y="2934546"/>
              <a:ext cx="3718560" cy="988907"/>
            </a:xfrm>
            <a:prstGeom prst="homePlate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800"/>
                <a:t>MBTI </a:t>
              </a:r>
              <a:r>
                <a:rPr lang="ko-KR" altLang="en-US" sz="4800" dirty="0"/>
                <a:t>분석</a:t>
              </a:r>
            </a:p>
          </p:txBody>
        </p:sp>
        <p:sp>
          <p:nvSpPr>
            <p:cNvPr id="9" name="화살표: 오각형 8">
              <a:extLst>
                <a:ext uri="{FF2B5EF4-FFF2-40B4-BE49-F238E27FC236}">
                  <a16:creationId xmlns:a16="http://schemas.microsoft.com/office/drawing/2014/main" id="{61322C3D-84F0-4ECD-0B92-FF6750246C7F}"/>
                </a:ext>
              </a:extLst>
            </p:cNvPr>
            <p:cNvSpPr/>
            <p:nvPr/>
          </p:nvSpPr>
          <p:spPr>
            <a:xfrm>
              <a:off x="3034454" y="4020327"/>
              <a:ext cx="3718560" cy="988907"/>
            </a:xfrm>
            <a:prstGeom prst="homePlate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800" dirty="0"/>
                <a:t>흥미 추천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76FD562-F78A-5CAE-32E3-D6EF75B21406}"/>
                </a:ext>
              </a:extLst>
            </p:cNvPr>
            <p:cNvSpPr/>
            <p:nvPr/>
          </p:nvSpPr>
          <p:spPr>
            <a:xfrm>
              <a:off x="6265334" y="2240571"/>
              <a:ext cx="2689013" cy="2446108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400" dirty="0" err="1"/>
                <a:t>ChatBot</a:t>
              </a:r>
              <a:endParaRPr lang="ko-KR" altLang="en-US" sz="6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7507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582FCF-111B-6F34-6FEC-7970EFDBEBA9}"/>
              </a:ext>
            </a:extLst>
          </p:cNvPr>
          <p:cNvSpPr txBox="1"/>
          <p:nvPr/>
        </p:nvSpPr>
        <p:spPr>
          <a:xfrm>
            <a:off x="121919" y="178306"/>
            <a:ext cx="4842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2. </a:t>
            </a:r>
            <a:r>
              <a:rPr lang="ko-KR" altLang="en-US" sz="3200" dirty="0"/>
              <a:t>팀 구성원 역할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1111699-A514-A686-8C26-E77488240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0FA7D23-9851-1435-D7F0-27D6326F9A60}"/>
              </a:ext>
            </a:extLst>
          </p:cNvPr>
          <p:cNvGrpSpPr/>
          <p:nvPr/>
        </p:nvGrpSpPr>
        <p:grpSpPr>
          <a:xfrm>
            <a:off x="1303862" y="798507"/>
            <a:ext cx="9584275" cy="5740405"/>
            <a:chOff x="1282081" y="939289"/>
            <a:chExt cx="9584275" cy="574040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화살표: 갈매기형 수장 8">
              <a:extLst>
                <a:ext uri="{FF2B5EF4-FFF2-40B4-BE49-F238E27FC236}">
                  <a16:creationId xmlns:a16="http://schemas.microsoft.com/office/drawing/2014/main" id="{5DCA1038-5890-0A15-0E9C-F321C4CAD8E1}"/>
                </a:ext>
              </a:extLst>
            </p:cNvPr>
            <p:cNvSpPr/>
            <p:nvPr/>
          </p:nvSpPr>
          <p:spPr>
            <a:xfrm rot="5400000">
              <a:off x="1497639" y="5097387"/>
              <a:ext cx="1368213" cy="1796400"/>
            </a:xfrm>
            <a:prstGeom prst="chevron">
              <a:avLst>
                <a:gd name="adj" fmla="val 69802"/>
              </a:avLst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화살표: 오각형 7">
              <a:extLst>
                <a:ext uri="{FF2B5EF4-FFF2-40B4-BE49-F238E27FC236}">
                  <a16:creationId xmlns:a16="http://schemas.microsoft.com/office/drawing/2014/main" id="{12E3FC84-899A-D6E7-3EE9-EF59E3CA4783}"/>
                </a:ext>
              </a:extLst>
            </p:cNvPr>
            <p:cNvSpPr/>
            <p:nvPr/>
          </p:nvSpPr>
          <p:spPr>
            <a:xfrm rot="5400000">
              <a:off x="-406400" y="2629240"/>
              <a:ext cx="5174827" cy="1794934"/>
            </a:xfrm>
            <a:prstGeom prst="homePlat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DD0976-C1C7-77F5-F048-5E7BC447612D}"/>
                </a:ext>
              </a:extLst>
            </p:cNvPr>
            <p:cNvSpPr txBox="1"/>
            <p:nvPr/>
          </p:nvSpPr>
          <p:spPr>
            <a:xfrm>
              <a:off x="1282081" y="1380066"/>
              <a:ext cx="179493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err="1">
                  <a:solidFill>
                    <a:schemeClr val="bg1"/>
                  </a:solidFill>
                </a:rPr>
                <a:t>김신혁</a:t>
              </a:r>
              <a:endParaRPr lang="en-US" altLang="ko-KR" sz="3200" dirty="0">
                <a:solidFill>
                  <a:schemeClr val="bg1"/>
                </a:solidFill>
              </a:endParaRPr>
            </a:p>
            <a:p>
              <a:pPr algn="ctr"/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0" name="화살표: 갈매기형 수장 9">
              <a:extLst>
                <a:ext uri="{FF2B5EF4-FFF2-40B4-BE49-F238E27FC236}">
                  <a16:creationId xmlns:a16="http://schemas.microsoft.com/office/drawing/2014/main" id="{608C2A9B-4A1B-F812-3090-169C401F2F70}"/>
                </a:ext>
              </a:extLst>
            </p:cNvPr>
            <p:cNvSpPr/>
            <p:nvPr/>
          </p:nvSpPr>
          <p:spPr>
            <a:xfrm rot="5400000">
              <a:off x="1497639" y="5097388"/>
              <a:ext cx="1368213" cy="1796400"/>
            </a:xfrm>
            <a:prstGeom prst="chevron">
              <a:avLst>
                <a:gd name="adj" fmla="val 69802"/>
              </a:avLst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화살표: 오각형 10">
              <a:extLst>
                <a:ext uri="{FF2B5EF4-FFF2-40B4-BE49-F238E27FC236}">
                  <a16:creationId xmlns:a16="http://schemas.microsoft.com/office/drawing/2014/main" id="{A1A3AF64-6EBA-ED12-3D88-66C696961B5B}"/>
                </a:ext>
              </a:extLst>
            </p:cNvPr>
            <p:cNvSpPr/>
            <p:nvPr/>
          </p:nvSpPr>
          <p:spPr>
            <a:xfrm rot="5400000">
              <a:off x="-406400" y="2629241"/>
              <a:ext cx="5174827" cy="1794934"/>
            </a:xfrm>
            <a:prstGeom prst="homePlat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976F15-8E19-8F09-772B-8E22B9C250F2}"/>
                </a:ext>
              </a:extLst>
            </p:cNvPr>
            <p:cNvSpPr txBox="1"/>
            <p:nvPr/>
          </p:nvSpPr>
          <p:spPr>
            <a:xfrm>
              <a:off x="1282081" y="1380067"/>
              <a:ext cx="1794935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err="1">
                  <a:solidFill>
                    <a:schemeClr val="bg1"/>
                  </a:solidFill>
                </a:rPr>
                <a:t>김신혁</a:t>
              </a:r>
              <a:endParaRPr lang="en-US" altLang="ko-KR" sz="3200" dirty="0">
                <a:solidFill>
                  <a:schemeClr val="bg1"/>
                </a:solidFill>
              </a:endParaRPr>
            </a:p>
            <a:p>
              <a:pPr algn="ctr"/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발표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자료조사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주제선정</a:t>
              </a:r>
              <a:br>
                <a:rPr lang="en-US" altLang="ko-KR" sz="2000" dirty="0">
                  <a:solidFill>
                    <a:schemeClr val="bg1"/>
                  </a:solidFill>
                </a:rPr>
              </a:br>
              <a:r>
                <a:rPr lang="en-US" altLang="ko-KR" sz="2000" dirty="0">
                  <a:solidFill>
                    <a:schemeClr val="bg1"/>
                  </a:solidFill>
                </a:rPr>
                <a:t>MBIT </a:t>
              </a:r>
              <a:r>
                <a:rPr lang="ko-KR" altLang="en-US" sz="2000" dirty="0">
                  <a:solidFill>
                    <a:schemeClr val="bg1"/>
                  </a:solidFill>
                </a:rPr>
                <a:t>로직</a:t>
              </a:r>
            </a:p>
          </p:txBody>
        </p:sp>
        <p:sp>
          <p:nvSpPr>
            <p:cNvPr id="13" name="화살표: 갈매기형 수장 12">
              <a:extLst>
                <a:ext uri="{FF2B5EF4-FFF2-40B4-BE49-F238E27FC236}">
                  <a16:creationId xmlns:a16="http://schemas.microsoft.com/office/drawing/2014/main" id="{41087B49-029B-0B5C-7AFE-5BD3DDBEC268}"/>
                </a:ext>
              </a:extLst>
            </p:cNvPr>
            <p:cNvSpPr/>
            <p:nvPr/>
          </p:nvSpPr>
          <p:spPr>
            <a:xfrm rot="5400000">
              <a:off x="3444973" y="5097386"/>
              <a:ext cx="1368213" cy="1796400"/>
            </a:xfrm>
            <a:prstGeom prst="chevron">
              <a:avLst>
                <a:gd name="adj" fmla="val 69802"/>
              </a:avLst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화살표: 오각형 13">
              <a:extLst>
                <a:ext uri="{FF2B5EF4-FFF2-40B4-BE49-F238E27FC236}">
                  <a16:creationId xmlns:a16="http://schemas.microsoft.com/office/drawing/2014/main" id="{F2C1E7CE-54F8-6B32-AB5F-2C3BFEBDE73C}"/>
                </a:ext>
              </a:extLst>
            </p:cNvPr>
            <p:cNvSpPr/>
            <p:nvPr/>
          </p:nvSpPr>
          <p:spPr>
            <a:xfrm rot="5400000">
              <a:off x="1540934" y="2629239"/>
              <a:ext cx="5174827" cy="1794934"/>
            </a:xfrm>
            <a:prstGeom prst="homePlat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E4B3DF-3653-EF15-D2E3-BD63FE20ABD8}"/>
                </a:ext>
              </a:extLst>
            </p:cNvPr>
            <p:cNvSpPr txBox="1"/>
            <p:nvPr/>
          </p:nvSpPr>
          <p:spPr>
            <a:xfrm>
              <a:off x="3229415" y="1380065"/>
              <a:ext cx="1794935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</a:rPr>
                <a:t>이수성</a:t>
              </a:r>
              <a:endParaRPr lang="en-US" altLang="ko-KR" sz="3200" dirty="0">
                <a:solidFill>
                  <a:schemeClr val="bg1"/>
                </a:solidFill>
              </a:endParaRPr>
            </a:p>
            <a:p>
              <a:pPr algn="ctr"/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감정분석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감정 로직</a:t>
              </a:r>
            </a:p>
          </p:txBody>
        </p:sp>
        <p:sp>
          <p:nvSpPr>
            <p:cNvPr id="16" name="화살표: 갈매기형 수장 15">
              <a:extLst>
                <a:ext uri="{FF2B5EF4-FFF2-40B4-BE49-F238E27FC236}">
                  <a16:creationId xmlns:a16="http://schemas.microsoft.com/office/drawing/2014/main" id="{7EE9760A-AF86-E4E0-8EF6-DA70A43273DB}"/>
                </a:ext>
              </a:extLst>
            </p:cNvPr>
            <p:cNvSpPr/>
            <p:nvPr/>
          </p:nvSpPr>
          <p:spPr>
            <a:xfrm rot="5400000">
              <a:off x="5390843" y="5097384"/>
              <a:ext cx="1368213" cy="1796400"/>
            </a:xfrm>
            <a:prstGeom prst="chevron">
              <a:avLst>
                <a:gd name="adj" fmla="val 69802"/>
              </a:avLst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화살표: 오각형 16">
              <a:extLst>
                <a:ext uri="{FF2B5EF4-FFF2-40B4-BE49-F238E27FC236}">
                  <a16:creationId xmlns:a16="http://schemas.microsoft.com/office/drawing/2014/main" id="{112F658F-DCF9-465F-17C5-83B957C1DC0D}"/>
                </a:ext>
              </a:extLst>
            </p:cNvPr>
            <p:cNvSpPr/>
            <p:nvPr/>
          </p:nvSpPr>
          <p:spPr>
            <a:xfrm rot="5400000">
              <a:off x="3486804" y="2629237"/>
              <a:ext cx="5174827" cy="1794934"/>
            </a:xfrm>
            <a:prstGeom prst="homePlat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5A56A8-7BA7-BC65-3944-7977BA91A91E}"/>
                </a:ext>
              </a:extLst>
            </p:cNvPr>
            <p:cNvSpPr txBox="1"/>
            <p:nvPr/>
          </p:nvSpPr>
          <p:spPr>
            <a:xfrm>
              <a:off x="5175285" y="1380063"/>
              <a:ext cx="1794935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</a:rPr>
                <a:t>신동훈</a:t>
              </a:r>
              <a:endParaRPr lang="en-US" altLang="ko-KR" sz="3200" dirty="0">
                <a:solidFill>
                  <a:schemeClr val="bg1"/>
                </a:solidFill>
              </a:endParaRPr>
            </a:p>
            <a:p>
              <a:pPr algn="ctr"/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</a:rPr>
                <a:t>크롤링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데이터 축적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9" name="화살표: 갈매기형 수장 18">
              <a:extLst>
                <a:ext uri="{FF2B5EF4-FFF2-40B4-BE49-F238E27FC236}">
                  <a16:creationId xmlns:a16="http://schemas.microsoft.com/office/drawing/2014/main" id="{C1A67969-B464-7D54-9868-1DC86EA44AB9}"/>
                </a:ext>
              </a:extLst>
            </p:cNvPr>
            <p:cNvSpPr/>
            <p:nvPr/>
          </p:nvSpPr>
          <p:spPr>
            <a:xfrm rot="5400000">
              <a:off x="7333782" y="5097384"/>
              <a:ext cx="1368213" cy="1796400"/>
            </a:xfrm>
            <a:prstGeom prst="chevron">
              <a:avLst>
                <a:gd name="adj" fmla="val 69802"/>
              </a:avLst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7E030F17-73CD-BC6C-3A85-180CCDED3971}"/>
                </a:ext>
              </a:extLst>
            </p:cNvPr>
            <p:cNvSpPr/>
            <p:nvPr/>
          </p:nvSpPr>
          <p:spPr>
            <a:xfrm rot="5400000">
              <a:off x="5429743" y="2629237"/>
              <a:ext cx="5174827" cy="1794934"/>
            </a:xfrm>
            <a:prstGeom prst="homePlat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372E8F-56F2-26A3-65E9-4C5FDDBE3256}"/>
                </a:ext>
              </a:extLst>
            </p:cNvPr>
            <p:cNvSpPr txBox="1"/>
            <p:nvPr/>
          </p:nvSpPr>
          <p:spPr>
            <a:xfrm>
              <a:off x="7118224" y="1380063"/>
              <a:ext cx="1794935" cy="292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</a:rPr>
                <a:t>정선호</a:t>
              </a:r>
              <a:endParaRPr lang="en-US" altLang="ko-KR" sz="3200" dirty="0">
                <a:solidFill>
                  <a:schemeClr val="bg1"/>
                </a:solidFill>
              </a:endParaRPr>
            </a:p>
            <a:p>
              <a:pPr algn="ctr"/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학습모델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제작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및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개선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2" name="화살표: 갈매기형 수장 21">
              <a:extLst>
                <a:ext uri="{FF2B5EF4-FFF2-40B4-BE49-F238E27FC236}">
                  <a16:creationId xmlns:a16="http://schemas.microsoft.com/office/drawing/2014/main" id="{E8EC56C7-2CB1-70B7-BDE8-ED82462E14BE}"/>
                </a:ext>
              </a:extLst>
            </p:cNvPr>
            <p:cNvSpPr/>
            <p:nvPr/>
          </p:nvSpPr>
          <p:spPr>
            <a:xfrm rot="5400000">
              <a:off x="9284049" y="5097383"/>
              <a:ext cx="1368213" cy="1796400"/>
            </a:xfrm>
            <a:prstGeom prst="chevron">
              <a:avLst>
                <a:gd name="adj" fmla="val 69802"/>
              </a:avLst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ED671545-84E7-AEA1-DDE4-442124B3171A}"/>
                </a:ext>
              </a:extLst>
            </p:cNvPr>
            <p:cNvSpPr/>
            <p:nvPr/>
          </p:nvSpPr>
          <p:spPr>
            <a:xfrm rot="5400000">
              <a:off x="7380010" y="2629236"/>
              <a:ext cx="5174827" cy="1794934"/>
            </a:xfrm>
            <a:prstGeom prst="homePlat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68F95E-80E6-2C9F-48D2-59BE8A8F602F}"/>
                </a:ext>
              </a:extLst>
            </p:cNvPr>
            <p:cNvSpPr txBox="1"/>
            <p:nvPr/>
          </p:nvSpPr>
          <p:spPr>
            <a:xfrm>
              <a:off x="9068491" y="1380062"/>
              <a:ext cx="17949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</a:rPr>
                <a:t>최은지</a:t>
              </a:r>
              <a:endParaRPr lang="en-US" altLang="ko-KR" sz="3200" dirty="0">
                <a:solidFill>
                  <a:schemeClr val="bg1"/>
                </a:solidFill>
              </a:endParaRPr>
            </a:p>
            <a:p>
              <a:pPr algn="ctr"/>
              <a:endParaRPr lang="en-US" altLang="ko-KR" sz="20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네이버 </a:t>
              </a:r>
              <a:r>
                <a:rPr lang="en-US" altLang="ko-KR" sz="2000" dirty="0">
                  <a:solidFill>
                    <a:schemeClr val="bg1"/>
                  </a:solidFill>
                </a:rPr>
                <a:t>API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4794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582FCF-111B-6F34-6FEC-7970EFDBEBA9}"/>
              </a:ext>
            </a:extLst>
          </p:cNvPr>
          <p:cNvSpPr txBox="1"/>
          <p:nvPr/>
        </p:nvSpPr>
        <p:spPr>
          <a:xfrm>
            <a:off x="121919" y="178306"/>
            <a:ext cx="4842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3. </a:t>
            </a:r>
            <a:r>
              <a:rPr lang="ko-KR" altLang="en-US" sz="3200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222601-FA02-E1FF-2099-86371D44B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E365A-5539-7281-FD72-F7C1092B624F}"/>
              </a:ext>
            </a:extLst>
          </p:cNvPr>
          <p:cNvSpPr txBox="1"/>
          <p:nvPr/>
        </p:nvSpPr>
        <p:spPr>
          <a:xfrm>
            <a:off x="560493" y="743579"/>
            <a:ext cx="2771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요구사항 정의서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505454-E54A-CF26-43CF-584C19E5B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314" y="1382540"/>
            <a:ext cx="11017823" cy="379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03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582FCF-111B-6F34-6FEC-7970EFDBEBA9}"/>
              </a:ext>
            </a:extLst>
          </p:cNvPr>
          <p:cNvSpPr txBox="1"/>
          <p:nvPr/>
        </p:nvSpPr>
        <p:spPr>
          <a:xfrm>
            <a:off x="121919" y="178306"/>
            <a:ext cx="4842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3. </a:t>
            </a:r>
            <a:r>
              <a:rPr lang="ko-KR" altLang="en-US" sz="3200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222601-FA02-E1FF-2099-86371D44B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E365A-5539-7281-FD72-F7C1092B624F}"/>
              </a:ext>
            </a:extLst>
          </p:cNvPr>
          <p:cNvSpPr txBox="1"/>
          <p:nvPr/>
        </p:nvSpPr>
        <p:spPr>
          <a:xfrm>
            <a:off x="560493" y="743579"/>
            <a:ext cx="2771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API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0DBBDB-1F2C-8A78-4E6F-C9F549F2D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71" y="2874428"/>
            <a:ext cx="5511058" cy="11091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0E8962-5E99-7986-B162-856AE3148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949" y="2462410"/>
            <a:ext cx="1816340" cy="193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76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582FCF-111B-6F34-6FEC-7970EFDBEBA9}"/>
              </a:ext>
            </a:extLst>
          </p:cNvPr>
          <p:cNvSpPr txBox="1"/>
          <p:nvPr/>
        </p:nvSpPr>
        <p:spPr>
          <a:xfrm>
            <a:off x="121919" y="178306"/>
            <a:ext cx="4842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3. </a:t>
            </a:r>
            <a:r>
              <a:rPr lang="ko-KR" altLang="en-US" sz="3200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222601-FA02-E1FF-2099-86371D44B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4" name="그림 3" descr="텍스트, 도표, 평면도, 평행이(가) 표시된 사진&#10;&#10;자동 생성된 설명">
            <a:extLst>
              <a:ext uri="{FF2B5EF4-FFF2-40B4-BE49-F238E27FC236}">
                <a16:creationId xmlns:a16="http://schemas.microsoft.com/office/drawing/2014/main" id="{8F5AB9DE-27EF-A37D-2170-06BC61E3A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2" t="16366" r="13941" b="52600"/>
          <a:stretch/>
        </p:blipFill>
        <p:spPr>
          <a:xfrm>
            <a:off x="4830817" y="841125"/>
            <a:ext cx="2530365" cy="5175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C082E4-853E-6892-215D-0C043B967F89}"/>
              </a:ext>
            </a:extLst>
          </p:cNvPr>
          <p:cNvSpPr txBox="1"/>
          <p:nvPr/>
        </p:nvSpPr>
        <p:spPr>
          <a:xfrm>
            <a:off x="560493" y="743579"/>
            <a:ext cx="2771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클래스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3728877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582FCF-111B-6F34-6FEC-7970EFDBEBA9}"/>
              </a:ext>
            </a:extLst>
          </p:cNvPr>
          <p:cNvSpPr txBox="1"/>
          <p:nvPr/>
        </p:nvSpPr>
        <p:spPr>
          <a:xfrm>
            <a:off x="121919" y="178306"/>
            <a:ext cx="4842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3. </a:t>
            </a:r>
            <a:r>
              <a:rPr lang="ko-KR" altLang="en-US" sz="3200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222601-FA02-E1FF-2099-86371D44B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" name="그림 5" descr="텍스트, 도표, 평면도, 평행이(가) 표시된 사진&#10;&#10;자동 생성된 설명">
            <a:extLst>
              <a:ext uri="{FF2B5EF4-FFF2-40B4-BE49-F238E27FC236}">
                <a16:creationId xmlns:a16="http://schemas.microsoft.com/office/drawing/2014/main" id="{0FAA4EE0-29C6-B641-6F1D-C693E40E54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8" t="14597" r="59312" b="61725"/>
          <a:stretch/>
        </p:blipFill>
        <p:spPr>
          <a:xfrm>
            <a:off x="4113485" y="1446485"/>
            <a:ext cx="3965029" cy="39650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39EFC3-604A-239C-6E87-C02789DB3E06}"/>
              </a:ext>
            </a:extLst>
          </p:cNvPr>
          <p:cNvSpPr txBox="1"/>
          <p:nvPr/>
        </p:nvSpPr>
        <p:spPr>
          <a:xfrm>
            <a:off x="560493" y="743579"/>
            <a:ext cx="2771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클래스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242663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582FCF-111B-6F34-6FEC-7970EFDBEBA9}"/>
              </a:ext>
            </a:extLst>
          </p:cNvPr>
          <p:cNvSpPr txBox="1"/>
          <p:nvPr/>
        </p:nvSpPr>
        <p:spPr>
          <a:xfrm>
            <a:off x="121919" y="178306"/>
            <a:ext cx="4842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3. </a:t>
            </a:r>
            <a:r>
              <a:rPr lang="ko-KR" altLang="en-US" sz="3200" dirty="0"/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222601-FA02-E1FF-2099-86371D44B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78CC9-FB5A-431B-8FF8-16BAD4FF0E15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그림 4" descr="텍스트, 도표, 평면도, 평행이(가) 표시된 사진&#10;&#10;자동 생성된 설명">
            <a:extLst>
              <a:ext uri="{FF2B5EF4-FFF2-40B4-BE49-F238E27FC236}">
                <a16:creationId xmlns:a16="http://schemas.microsoft.com/office/drawing/2014/main" id="{DFE3AB8C-578D-725F-C3C7-B33A60E333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6" t="24483" r="36032" b="12874"/>
          <a:stretch/>
        </p:blipFill>
        <p:spPr>
          <a:xfrm>
            <a:off x="4451773" y="-8692"/>
            <a:ext cx="3288453" cy="68666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632962-3C5F-BBBE-7863-A390FA27A24A}"/>
              </a:ext>
            </a:extLst>
          </p:cNvPr>
          <p:cNvSpPr txBox="1"/>
          <p:nvPr/>
        </p:nvSpPr>
        <p:spPr>
          <a:xfrm>
            <a:off x="560493" y="743579"/>
            <a:ext cx="2771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클래스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503145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367</Words>
  <Application>Microsoft Office PowerPoint</Application>
  <PresentationFormat>와이드스크린</PresentationFormat>
  <Paragraphs>136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Arial</vt:lpstr>
      <vt:lpstr>평창 평화체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hyuk sin</dc:creator>
  <cp:lastModifiedBy>hyuk sin</cp:lastModifiedBy>
  <cp:revision>59</cp:revision>
  <dcterms:created xsi:type="dcterms:W3CDTF">2023-08-18T01:23:39Z</dcterms:created>
  <dcterms:modified xsi:type="dcterms:W3CDTF">2023-08-18T09:52:37Z</dcterms:modified>
</cp:coreProperties>
</file>